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9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5845910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2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15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15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днем дождь, гроза. Ветер юго-восточный с переходом на северо-западный ночью 4-9, днем 9-14 м/с. Температура воздуха ночью 18-20, днем 30-32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16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августа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16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5-10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13-15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0154227"/>
              </p:ext>
            </p:extLst>
          </p:nvPr>
        </p:nvGraphicFramePr>
        <p:xfrm>
          <a:off x="5138515" y="4207023"/>
          <a:ext cx="4588669" cy="2232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4130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698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29300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4494</cp:revision>
  <cp:lastPrinted>2021-07-01T03:56:27Z</cp:lastPrinted>
  <dcterms:created xsi:type="dcterms:W3CDTF">2018-03-27T06:03:00Z</dcterms:created>
  <dcterms:modified xsi:type="dcterms:W3CDTF">2026-08-14T08:16:27Z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