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492"/>
  </p:normalViewPr>
  <p:slideViewPr>
    <p:cSldViewPr snapToGrid="0">
      <p:cViewPr varScale="1">
        <p:scale>
          <a:sx n="75" d="100"/>
          <a:sy n="75" d="100"/>
        </p:scale>
        <p:origin x="43" y="6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565313769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226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sz="1100" baseline="0" dirty="0"/>
                        <a:t>14</a:t>
                      </a:r>
                      <a:r>
                        <a:rPr lang="en-US" sz="1100" baseline="0" dirty="0"/>
                        <a:t> </a:t>
                      </a:r>
                      <a:r>
                        <a:rPr lang="ru-RU" sz="1100" baseline="0" dirty="0"/>
                        <a:t>августа </a:t>
                      </a:r>
                      <a:r>
                        <a:rPr sz="1200" dirty="0"/>
                        <a:t>202</a:t>
                      </a:r>
                      <a:r>
                        <a:rPr lang="ru-RU" sz="1200" dirty="0"/>
                        <a:t>6</a:t>
                      </a:r>
                      <a:r>
                        <a:rPr sz="1200" dirty="0"/>
                        <a:t>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kk-KZ" dirty="0"/>
              <a:t>14</a:t>
            </a:r>
            <a:r>
              <a:rPr lang="ru-RU" dirty="0"/>
              <a:t> августа </a:t>
            </a:r>
            <a:r>
              <a:rPr dirty="0"/>
              <a:t>202</a:t>
            </a:r>
            <a:r>
              <a:rPr lang="ru-RU" dirty="0"/>
              <a:t>6</a:t>
            </a:r>
            <a:r>
              <a:rPr dirty="0"/>
              <a:t>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0928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 на 15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ctr" eaLnBrk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14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 августа до 20 ч. 15 августа</a:t>
            </a:r>
          </a:p>
          <a:p>
            <a:pPr algn="ctr" eaLnBrk="1">
              <a:spcBef>
                <a:spcPct val="0"/>
              </a:spcBef>
              <a:buFontTx/>
              <a:buNone/>
              <a:defRPr/>
            </a:pPr>
            <a:endParaRPr lang="kk-KZ" altLang="ru-RU" sz="800" b="1" dirty="0">
              <a:latin typeface="Times New Roman" panose="02020603050405020304" pitchFamily="18" charset="0"/>
              <a:ea typeface="宋体" panose="02010600030101010101" pitchFamily="2" charset="-122"/>
              <a:sym typeface="Helvetica" panose="020B0604020202020204" pitchFamily="34" charset="0"/>
            </a:endParaRPr>
          </a:p>
          <a:p>
            <a:pPr indent="358775" algn="just" eaLnBrk="1">
              <a:spcBef>
                <a:spcPct val="0"/>
              </a:spcBef>
              <a:buFontTx/>
              <a:buNone/>
              <a:defRPr/>
            </a:pPr>
            <a:r>
              <a:rPr lang="ru-RU" altLang="ru-RU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Переменная облачность, без осадков. Ветер юго-восточный с переходом на северо-западный 9-14 м/с. Температура воздуха ночью 17-19, днем сильная жара 33-35 градусов.</a:t>
            </a:r>
            <a:endParaRPr lang="kk-KZ" altLang="ru-RU" sz="1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indent="358775" algn="ctr" eaLnBrk="1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Прогноз погоды 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ночь 16 августа</a:t>
            </a:r>
            <a:r>
              <a:rPr lang="ru-RU" altLang="ru-RU" sz="12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</a:p>
          <a:p>
            <a:pPr indent="358775" algn="ctr" eaLnBrk="1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с 20 ч. 15 августа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08 ч. 16 августа</a:t>
            </a:r>
          </a:p>
          <a:p>
            <a:pPr eaLnBrk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kk-KZ" altLang="ru-RU" sz="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Helvetica" panose="020B0604020202020204" pitchFamily="34" charset="0"/>
            </a:endParaRPr>
          </a:p>
          <a:p>
            <a:pPr indent="361950" algn="just" eaLnBrk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Переменная облачность, временами дождь, гроза. </a:t>
            </a:r>
            <a:r>
              <a:rPr lang="ru-RU" altLang="ru-RU" sz="1200">
                <a:latin typeface="Times New Roman" panose="02020603050405020304" pitchFamily="18" charset="0"/>
                <a:ea typeface="宋体" panose="02010600030101010101" pitchFamily="2" charset="-122"/>
              </a:rPr>
              <a:t>Ветер северо-западный 9-14, порывы 15-18 </a:t>
            </a:r>
            <a:r>
              <a:rPr lang="ru-RU" altLang="ru-RU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м/с. Температура воздуха 16-18 тепла.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3175" y="2335211"/>
            <a:ext cx="4587875" cy="101565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36195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361950" algn="just" eaLnBrk="1" hangingPunct="1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617972176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49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Кабанбай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53, Назарбаев Университет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</a:t>
            </a:r>
            <a:r>
              <a:rPr dirty="0" err="1"/>
              <a:t>д</a:t>
            </a:r>
            <a:r>
              <a:rPr dirty="0"/>
              <a:t>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</a:t>
            </a:r>
            <a:r>
              <a:rPr dirty="0"/>
              <a:t>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К</a:t>
            </a:r>
            <a:r>
              <a:rPr dirty="0"/>
              <a:t>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4998720" y="6229726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Туяк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 Аскербек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1161</TotalTime>
  <Words>649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138</cp:revision>
  <dcterms:modified xsi:type="dcterms:W3CDTF">2026-08-14T08:24:24Z</dcterms:modified>
</cp:coreProperties>
</file>