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89" d="100"/>
          <a:sy n="89" d="100"/>
        </p:scale>
        <p:origin x="96" y="4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33675030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54376"/>
            <a:ext cx="47126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7-12, днем порывы 15-18 м/с. Температура воздуха ночью 12-14, днем 23-25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16 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16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северо-западный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3276052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.838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5775" y="2222547"/>
            <a:ext cx="4682986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15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августа 2026 года метеорологические условия будут способствовать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пониженный уровень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15775" y="3268327"/>
            <a:ext cx="468298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Майлыбай Н.Т./Сұлтанова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71159</TotalTime>
  <Words>603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7475</cp:revision>
  <cp:lastPrinted>2021-02-03T11:37:00Z</cp:lastPrinted>
  <dcterms:created xsi:type="dcterms:W3CDTF">2018-03-27T06:03:00Z</dcterms:created>
  <dcterms:modified xsi:type="dcterms:W3CDTF">2026-08-14T06:59:48Z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