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998688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616648"/>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14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15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жаңбыр жауады, найзағай күтіледі. Оңтүстік-шығыстан соғатын жел солтүстік-батысқа ауысады, түнде күші 4-9, күндіз 9-14 м/с. Ауа температурасы түнде 18-20, күндіз 30-32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15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16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Солтүстік-батыстан жел соғады, күші 5-10 м/с. Ауа температурасы 13-15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914836963"/>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22968</TotalTime>
  <Words>585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4412</cp:revision>
  <cp:lastPrinted>2021-07-01T07:38:07Z</cp:lastPrinted>
  <dcterms:created xsi:type="dcterms:W3CDTF">2018-03-27T06:03:00Z</dcterms:created>
  <dcterms:modified xsi:type="dcterms:W3CDTF">2026-08-14T08:16:30Z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