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14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0099816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15</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түнде аздаған жаңбыр, күндіз 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 күндіз бұршақ, дауыл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a:t>
            </a:r>
            <a:r>
              <a:rPr lang="kk-KZ" sz="1100" dirty="0">
                <a:latin typeface="Times New Roman" pitchFamily="18" charset="0"/>
                <a:cs typeface="Times New Roman" pitchFamily="18" charset="0"/>
              </a:rPr>
              <a:t>түстік-шығыстан соғатын жел солтүстік-батысқа ауысады, түнде күші 9-14 м/с, күндіз күші 15-20, екпіні 25 м/с. Ауа температурасы түнде 15-17, күндіз 26-28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15</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16</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a:t>
            </a:r>
            <a:r>
              <a:rPr lang="kk-KZ" sz="1100" dirty="0" smtClean="0">
                <a:latin typeface="Times New Roman" pitchFamily="18" charset="0"/>
                <a:cs typeface="Times New Roman" pitchFamily="18" charset="0"/>
              </a:rPr>
              <a:t>бұршақ</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16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18790</TotalTime>
  <Words>571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8436</cp:revision>
  <cp:lastPrinted>2021-07-01T03:56:27Z</cp:lastPrinted>
  <dcterms:created xsi:type="dcterms:W3CDTF">2018-03-27T06:03:00Z</dcterms:created>
  <dcterms:modified xsi:type="dcterms:W3CDTF">2026-08-14T07:19:14Z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