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2107"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1815467"/>
              </p:ext>
            </p:extLst>
          </p:nvPr>
        </p:nvGraphicFramePr>
        <p:xfrm>
          <a:off x="307975" y="2443336"/>
          <a:ext cx="4465638" cy="4602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6210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en-US" altLang="ru-RU" sz="1200" b="1" dirty="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en-US" sz="1200" b="1" dirty="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8-13 м/с. </a:t>
            </a:r>
            <a:r>
              <a:rPr lang="ru-RU" sz="1150" dirty="0" err="1" smtClean="0">
                <a:latin typeface="Times New Roman" pitchFamily="18" charset="0"/>
                <a:cs typeface="Times New Roman" pitchFamily="18" charset="0"/>
              </a:rPr>
              <a:t>Ауа</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16-18,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31-33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en-US" altLang="ru-RU" sz="1150" b="1" dirty="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en-US" sz="1150" b="1" dirty="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en-US" sz="1150" b="1" dirty="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kk-KZ" sz="1150" dirty="0">
                <a:latin typeface="Times New Roman" panose="02020603050405020304" pitchFamily="18" charset="0"/>
                <a:cs typeface="Times New Roman" panose="02020603050405020304" pitchFamily="18" charset="0"/>
              </a:rPr>
              <a:t>, 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14 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60567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28547</TotalTime>
  <Words>590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5397</cp:revision>
  <cp:lastPrinted>2021-07-01T07:38:07Z</cp:lastPrinted>
  <dcterms:created xsi:type="dcterms:W3CDTF">2018-03-27T06:03:00Z</dcterms:created>
  <dcterms:modified xsi:type="dcterms:W3CDTF">2026-08-14T07:39:55Z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