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435381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14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14</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2813489"/>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11486"/>
            <a:ext cx="4257035" cy="1931298"/>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15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14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15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 Ауа температурасы түнде 15-17, күндіз 30-32 градус жылы.</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16</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15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16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Оңтүстіктен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15-17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Леженина П</a:t>
            </a:r>
            <a:r>
              <a:rPr lang="kk-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56835</TotalTime>
  <Words>597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7937</cp:revision>
  <cp:lastPrinted>2025-07-15T07:11:11Z</cp:lastPrinted>
  <dcterms:created xsi:type="dcterms:W3CDTF">2018-03-27T06:03:00Z</dcterms:created>
  <dcterms:modified xsi:type="dcterms:W3CDTF">2026-08-14T06:04:44Z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