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138277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солтүстік-шығыстан соғады, күші 9-14 м/с. Ауа температурасы түнде 13-15, </a:t>
            </a:r>
            <a:r>
              <a:rPr lang="kk-KZ" sz="1200">
                <a:solidFill>
                  <a:prstClr val="black"/>
                </a:solidFill>
                <a:latin typeface="Times New Roman" pitchFamily="18" charset="0"/>
                <a:cs typeface="Times New Roman" pitchFamily="18" charset="0"/>
              </a:rPr>
              <a:t>күндіз 28-30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солтүстік-шығыстан соғады, күші 9-14 м/с. Ауа температурасы 12-14 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1084483520"/>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7848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21317</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4605</cp:revision>
  <cp:lastPrinted>2021-07-01T03:56:27Z</cp:lastPrinted>
  <dcterms:created xsi:type="dcterms:W3CDTF">2018-03-27T06:03:00Z</dcterms:created>
  <dcterms:modified xsi:type="dcterms:W3CDTF">2026-08-14T08:04:37Z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