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5003044"/>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4</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14</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соағды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a:t>
            </a:r>
            <a:r>
              <a:rPr lang="ru-RU" sz="1200" dirty="0" smtClean="0">
                <a:latin typeface="Times New Roman" panose="02020603050405020304" pitchFamily="18" charset="0"/>
                <a:cs typeface="Times New Roman" panose="02020603050405020304" pitchFamily="18" charset="0"/>
              </a:rPr>
              <a:t>-25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16 </a:t>
            </a:r>
            <a:r>
              <a:rPr lang="kk-KZ" altLang="ru-RU" sz="12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15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Солт</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үстік-батыстан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5-10 м/с.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8</a:t>
            </a:r>
            <a:r>
              <a:rPr lang="kk-KZ" sz="1200" smtClean="0">
                <a:latin typeface="Times New Roman" panose="02020603050405020304" pitchFamily="18" charset="0"/>
                <a:cs typeface="Times New Roman" panose="02020603050405020304" pitchFamily="18" charset="0"/>
              </a:rPr>
              <a:t>-10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7177256"/>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Майлыбай Н.Т./</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50858</TotalTime>
  <Words>531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7190</cp:revision>
  <cp:lastPrinted>2021-07-01T07:38:07Z</cp:lastPrinted>
  <dcterms:created xsi:type="dcterms:W3CDTF">2018-03-27T06:03:00Z</dcterms:created>
  <dcterms:modified xsi:type="dcterms:W3CDTF">2026-08-14T06:59:42Z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