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089914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04414896"/>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smtClean="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a:solidFill>
                  <a:srgbClr val="000000"/>
                </a:solidFill>
                <a:latin typeface="Times New Roman"/>
              </a:rPr>
              <a:t>Түнде және </a:t>
            </a:r>
            <a:r>
              <a:rPr lang="kk-KZ" sz="1100" dirty="0" smtClean="0">
                <a:solidFill>
                  <a:srgbClr val="000000"/>
                </a:solidFill>
                <a:latin typeface="Times New Roman"/>
              </a:rPr>
              <a:t>таңертең тұман. Жел батыстан, </a:t>
            </a:r>
            <a:r>
              <a:rPr lang="kk-KZ" sz="1100" dirty="0" smtClean="0">
                <a:solidFill>
                  <a:srgbClr val="000000"/>
                </a:solidFill>
                <a:latin typeface="Times New Roman"/>
              </a:rPr>
              <a:t>солтүстік-батыстан соғады</a:t>
            </a:r>
            <a:r>
              <a:rPr lang="kk-KZ" sz="1100" dirty="0">
                <a:solidFill>
                  <a:srgbClr val="000000"/>
                </a:solidFill>
                <a:latin typeface="Times New Roman"/>
              </a:rPr>
              <a:t>, күші 9-14, күндіз екпіні 15-20 м/с. Ауа температурасы түнде </a:t>
            </a:r>
            <a:r>
              <a:rPr lang="kk-KZ" sz="1100" dirty="0" smtClean="0">
                <a:solidFill>
                  <a:srgbClr val="000000"/>
                </a:solidFill>
                <a:latin typeface="Times New Roman"/>
              </a:rPr>
              <a:t>10-12, </a:t>
            </a:r>
            <a:r>
              <a:rPr lang="kk-KZ" sz="1100" dirty="0">
                <a:solidFill>
                  <a:srgbClr val="000000"/>
                </a:solidFill>
                <a:latin typeface="Times New Roman"/>
              </a:rPr>
              <a:t>күндіз </a:t>
            </a:r>
            <a:r>
              <a:rPr lang="kk-KZ" sz="1100" dirty="0" smtClean="0">
                <a:solidFill>
                  <a:srgbClr val="000000"/>
                </a:solidFill>
                <a:latin typeface="Times New Roman"/>
              </a:rPr>
              <a:t>20-22 </a:t>
            </a:r>
            <a:r>
              <a:rPr lang="kk-KZ" sz="1100" dirty="0">
                <a:solidFill>
                  <a:srgbClr val="000000"/>
                </a:solidFill>
                <a:latin typeface="Times New Roman"/>
              </a:rPr>
              <a:t>градус </a:t>
            </a:r>
            <a:r>
              <a:rPr lang="kk-KZ" sz="1100" dirty="0" smtClean="0">
                <a:solidFill>
                  <a:srgbClr val="000000"/>
                </a:solidFill>
                <a:latin typeface="Times New Roman"/>
              </a:rPr>
              <a:t>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16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a:solidFill>
                  <a:srgbClr val="000000"/>
                </a:solidFill>
                <a:latin typeface="Times New Roman"/>
              </a:rPr>
              <a:t>Түнде және таңертең тұман. Жел </a:t>
            </a:r>
            <a:r>
              <a:rPr lang="kk-KZ" sz="1100" dirty="0" smtClean="0">
                <a:solidFill>
                  <a:srgbClr val="000000"/>
                </a:solidFill>
                <a:latin typeface="Times New Roman"/>
              </a:rPr>
              <a:t>солтүстік-батыстан </a:t>
            </a:r>
            <a:r>
              <a:rPr lang="kk-KZ" sz="1100" dirty="0" smtClean="0">
                <a:solidFill>
                  <a:srgbClr val="000000"/>
                </a:solidFill>
                <a:latin typeface="Times New Roman"/>
              </a:rPr>
              <a:t>солтүстік-шығысқа ауысып соғады</a:t>
            </a:r>
            <a:r>
              <a:rPr lang="kk-KZ" sz="1100" dirty="0" smtClean="0">
                <a:solidFill>
                  <a:srgbClr val="000000"/>
                </a:solidFill>
                <a:latin typeface="Times New Roman"/>
              </a:rPr>
              <a:t>, күші 9-14 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9</a:t>
            </a:r>
            <a:r>
              <a:rPr lang="kk-KZ" sz="1100" dirty="0" smtClean="0">
                <a:solidFill>
                  <a:srgbClr val="000000"/>
                </a:solidFill>
                <a:latin typeface="Times New Roman"/>
              </a:rPr>
              <a:t>-11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44335</TotalTime>
  <Words>579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7923</cp:revision>
  <cp:lastPrinted>2021-07-01T03:56:27Z</cp:lastPrinted>
  <dcterms:created xsi:type="dcterms:W3CDTF">2018-03-27T06:03:00Z</dcterms:created>
  <dcterms:modified xsi:type="dcterms:W3CDTF">2026-08-14T06:58:34Z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