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5490"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59521300"/>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14 </a:t>
            </a:r>
            <a:r>
              <a:rPr lang="kk-KZ" sz="1200" b="1" dirty="0" smtClean="0">
                <a:latin typeface="Times New Roman" panose="02020603050405020304" pitchFamily="18" charset="0"/>
                <a:cs typeface="Times New Roman" panose="02020603050405020304" pitchFamily="18" charset="0"/>
              </a:rPr>
              <a:t>тамыз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62103"/>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en-US" altLang="ru-RU" sz="1200" b="1" dirty="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en-US" sz="1200" b="1" dirty="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en-US" sz="1200" b="1" dirty="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Солтүстіктен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8-13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16-18,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30-32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en-US" altLang="ru-RU" sz="1150" b="1" dirty="0">
                <a:latin typeface="Times New Roman" panose="02020603050405020304" pitchFamily="18" charset="0"/>
                <a:cs typeface="Times New Roman" panose="02020603050405020304" pitchFamily="18" charset="0"/>
              </a:rPr>
              <a:t>16 </a:t>
            </a:r>
            <a:r>
              <a:rPr lang="kk-KZ" altLang="ru-RU" sz="1150" b="1" dirty="0">
                <a:latin typeface="Times New Roman" panose="02020603050405020304" pitchFamily="18" charset="0"/>
                <a:cs typeface="Times New Roman" panose="02020603050405020304" pitchFamily="18" charset="0"/>
              </a:rPr>
              <a:t>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en-US" sz="1150" b="1" dirty="0">
                <a:latin typeface="Times New Roman" panose="02020603050405020304" pitchFamily="18" charset="0"/>
                <a:cs typeface="Times New Roman" panose="02020603050405020304" pitchFamily="18" charset="0"/>
              </a:rPr>
              <a:t>15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en-US" sz="1150" b="1" dirty="0">
                <a:latin typeface="Times New Roman" panose="02020603050405020304" pitchFamily="18" charset="0"/>
                <a:cs typeface="Times New Roman" panose="02020603050405020304" pitchFamily="18" charset="0"/>
              </a:rPr>
              <a:t>16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a:latin typeface="Times New Roman" panose="02020603050405020304" pitchFamily="18" charset="0"/>
                <a:cs typeface="Times New Roman" panose="02020603050405020304" pitchFamily="18" charset="0"/>
              </a:rPr>
              <a:t> 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kk-KZ" sz="1150" dirty="0">
                <a:latin typeface="Times New Roman" panose="02020603050405020304" pitchFamily="18" charset="0"/>
                <a:cs typeface="Times New Roman" panose="02020603050405020304" pitchFamily="18" charset="0"/>
              </a:rPr>
              <a:t>, 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16-18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сейіуіліне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48475628"/>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26015</TotalTime>
  <Words>555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5306</cp:revision>
  <cp:lastPrinted>2021-07-01T03:56:27Z</cp:lastPrinted>
  <dcterms:created xsi:type="dcterms:W3CDTF">2018-03-27T06:03:00Z</dcterms:created>
  <dcterms:modified xsi:type="dcterms:W3CDTF">2026-08-14T07:39:58Z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