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3894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en-US"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en-US"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Солтүстіктен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kk-KZ" sz="1150" dirty="0">
                <a:latin typeface="Times New Roman" panose="02020603050405020304" pitchFamily="18" charset="0"/>
                <a:cs typeface="Times New Roman" panose="02020603050405020304" pitchFamily="18" charset="0"/>
              </a:rPr>
              <a:t>, 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8-13 м/с.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температурасы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21-23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33-35 градус</a:t>
            </a:r>
            <a:r>
              <a:rPr lang="en-US"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en-US" altLang="ru-RU"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en-US"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kk-KZ" sz="1150" dirty="0" smtClean="0">
                <a:latin typeface="Times New Roman" panose="02020603050405020304" pitchFamily="18" charset="0"/>
                <a:cs typeface="Times New Roman" panose="02020603050405020304" pitchFamily="18" charset="0"/>
              </a:rPr>
              <a:t>, 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7495171"/>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28893</TotalTime>
  <Words>543</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5363</cp:revision>
  <cp:lastPrinted>2021-07-01T07:38:07Z</cp:lastPrinted>
  <dcterms:created xsi:type="dcterms:W3CDTF">2018-03-27T06:03:00Z</dcterms:created>
  <dcterms:modified xsi:type="dcterms:W3CDTF">2026-08-14T07:39:52Z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