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881638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2611415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8-13, днем порывы 15-20 м/с. Температура воздуха ночью 24-26 тепла, днем 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8-13, порывы 15-20 м/с. Температура воздуха 22-24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14596</TotalTime>
  <Words>560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4195</cp:revision>
  <cp:lastPrinted>2021-07-01T03:56:27Z</cp:lastPrinted>
  <dcterms:created xsi:type="dcterms:W3CDTF">2018-03-27T06:03:00Z</dcterms:created>
  <dcterms:modified xsi:type="dcterms:W3CDTF">2026-08-15T06:39:51Z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