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2107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31714574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16 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северо-западный 9-14, утром и днем порывы 15-20 м/с. Температура воздуха ночью 19-21, днем 29-31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17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6450359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6284</TotalTime>
  <Words>554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1267</cp:revision>
  <cp:lastPrinted>2021-07-01T03:56:27Z</cp:lastPrinted>
  <dcterms:created xsi:type="dcterms:W3CDTF">2024-09-22T07:48:17Z</dcterms:created>
  <dcterms:modified xsi:type="dcterms:W3CDTF">2026-08-15T08:12:20Z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