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1973336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15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гроза, град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шквал.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северо-западный, западный 15-20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порывы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25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юго-западный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21749</TotalTime>
  <Words>599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8911</cp:revision>
  <cp:lastPrinted>2021-07-01T03:56:27Z</cp:lastPrinted>
  <dcterms:created xsi:type="dcterms:W3CDTF">2018-03-27T06:03:00Z</dcterms:created>
  <dcterms:modified xsi:type="dcterms:W3CDTF">2026-08-15T07:38:27Z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