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92"/>
  </p:normalViewPr>
  <p:slideViewPr>
    <p:cSldViewPr snapToGrid="0">
      <p:cViewPr>
        <p:scale>
          <a:sx n="120" d="100"/>
          <a:sy n="120" d="100"/>
        </p:scale>
        <p:origin x="130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05059865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227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15</a:t>
                      </a:r>
                      <a:r>
                        <a:rPr lang="en-US" sz="1100" baseline="0" dirty="0"/>
                        <a:t> </a:t>
                      </a:r>
                      <a:r>
                        <a:rPr lang="ru-RU" sz="1100" baseline="0" dirty="0"/>
                        <a:t>августа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15</a:t>
            </a:r>
            <a:r>
              <a:rPr lang="ru-RU" dirty="0"/>
              <a:t> августа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16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15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 20 ч. 16 августа</a:t>
            </a:r>
          </a:p>
          <a:p>
            <a:pPr algn="ctr" eaLnBrk="1">
              <a:spcBef>
                <a:spcPct val="0"/>
              </a:spcBef>
              <a:buFontTx/>
              <a:buNone/>
              <a:defRPr/>
            </a:pPr>
            <a:endParaRPr lang="kk-KZ" altLang="ru-RU" sz="800" b="1" dirty="0"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временами дождь, гроза, днем град, шквал. Ветер северо-западный 9-14, днем порывы 15-20 м/с. Температура воздуха ночью 16-18, днем 23-25 тепла.</a:t>
            </a: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17 августа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16 августа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17 августа</a:t>
            </a:r>
          </a:p>
          <a:p>
            <a:pPr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kk-KZ" altLang="ru-RU" sz="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61950" algn="just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Переменная облачность, без осадков. Ветер северо-западный  7-12 м/с. Температура воздуха 10-12 тепла.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eaLnBrk="1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671848736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29726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Туяк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Пірімжар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</TotalTime>
  <Words>642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142</cp:revision>
  <dcterms:modified xsi:type="dcterms:W3CDTF">2026-08-15T08:14:35Z</dcterms:modified>
</cp:coreProperties>
</file>