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0143767"/>
              </p:ext>
            </p:extLst>
          </p:nvPr>
        </p:nvGraphicFramePr>
        <p:xfrm>
          <a:off x="307975" y="2545824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227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августа до 20 ч. 16 августа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северо-западный, 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10-12, днем 20-22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17 августа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17 августа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-западный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8-10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2114605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8017" y="2545824"/>
            <a:ext cx="469237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Р. Маркевич 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37682</TotalTime>
  <Words>583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5942</cp:revision>
  <cp:lastPrinted>2025-12-12T07:56:19Z</cp:lastPrinted>
  <dcterms:created xsi:type="dcterms:W3CDTF">2018-03-27T06:03:00Z</dcterms:created>
  <dcterms:modified xsi:type="dcterms:W3CDTF">2026-08-15T06:38:29Z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