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087359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754145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Ночью и утром туман. Ветер западный 7-12 м/с. Температура воздуха ночью 7-9, днем 23-25 тепла.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</a:t>
            </a:r>
            <a:endParaRPr lang="kk-KZ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Ночью и утром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 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северо-западный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42953</TotalTime>
  <Words>603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7251</cp:revision>
  <cp:lastPrinted>2021-07-01T03:56:27Z</cp:lastPrinted>
  <dcterms:created xsi:type="dcterms:W3CDTF">2018-03-27T06:03:00Z</dcterms:created>
  <dcterms:modified xsi:type="dcterms:W3CDTF">2026-08-15T07:27:46Z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