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297920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16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и утром дождь, гроза. Ветер северо-западный 9-14 м/с. Температура воздуха ночью 13-15, днем 24-26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11-13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022634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29307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4495</cp:revision>
  <cp:lastPrinted>2021-07-01T03:56:27Z</cp:lastPrinted>
  <dcterms:created xsi:type="dcterms:W3CDTF">2018-03-27T06:03:00Z</dcterms:created>
  <dcterms:modified xsi:type="dcterms:W3CDTF">2026-08-15T08:16:58Z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