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49860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днем град. Ветер северо-восточный с переходом на северо-западный 5-10, днем порывы 15-18 м/с. Температура воздуха ночью 13-15, днем 27-29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юго-восточный 9-14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989953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22525</TotalTime>
  <Words>629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4653</cp:revision>
  <cp:lastPrinted>2021-10-14T11:15:53Z</cp:lastPrinted>
  <dcterms:created xsi:type="dcterms:W3CDTF">2018-03-27T06:03:00Z</dcterms:created>
  <dcterms:modified xsi:type="dcterms:W3CDTF">2026-08-15T07:52:44Z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