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61" d="100"/>
          <a:sy n="61" d="100"/>
        </p:scale>
        <p:origin x="48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748206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южный 9-14, днем порывы 15-20 м/с. Температура воздуха ночью 17-19,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9-14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12-14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41852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61015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8323</cp:revision>
  <cp:lastPrinted>2025-08-12T06:13:34Z</cp:lastPrinted>
  <dcterms:created xsi:type="dcterms:W3CDTF">2018-03-27T06:03:00Z</dcterms:created>
  <dcterms:modified xsi:type="dcterms:W3CDTF">2026-08-15T06:44:46Z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