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33387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46116" y="2264172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августа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16 августа, ночью 17 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северо-западный ночью 2-7, днем 7-12, порывы 15 м/с. Температура воздуха ночью 16-18,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685182"/>
              </p:ext>
            </p:extLst>
          </p:nvPr>
        </p:nvGraphicFramePr>
        <p:xfrm>
          <a:off x="4953000" y="4094578"/>
          <a:ext cx="4643470" cy="2105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26050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5319</cp:revision>
  <cp:lastPrinted>2021-07-01T03:56:27Z</cp:lastPrinted>
  <dcterms:created xsi:type="dcterms:W3CDTF">2018-03-27T06:03:00Z</dcterms:created>
  <dcterms:modified xsi:type="dcterms:W3CDTF">2026-08-15T08:19:21Z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