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366645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Ветер северо-западный ночью 2-7, днем 7-12, порывы 15 м/с. Температура воздуха ночью 16-18,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7633" y="2230491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495469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29032</TotalTime>
  <Words>658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5480</cp:revision>
  <cp:lastPrinted>2021-07-01T03:56:27Z</cp:lastPrinted>
  <dcterms:created xsi:type="dcterms:W3CDTF">2018-03-27T06:03:00Z</dcterms:created>
  <dcterms:modified xsi:type="dcterms:W3CDTF">2026-08-15T08:19:14Z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