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3440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0472" y="112903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Переменная облачность, дождь, гроза, днем град, шквал. Ветер северо-восточный с переходом на северо-западный 5-10, днем порывы 15-18 м/с. Температура воздуха ночью 15-17 тепла, днем сильная жара 33-35 градусов.  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568967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1346" y="23907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30574</TotalTime>
  <Words>705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5231</cp:revision>
  <cp:lastPrinted>2026-04-01T06:23:53Z</cp:lastPrinted>
  <dcterms:created xsi:type="dcterms:W3CDTF">2018-03-27T06:03:00Z</dcterms:created>
  <dcterms:modified xsi:type="dcterms:W3CDTF">2026-08-15T07:38:29Z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