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359376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ночью 3-8, днем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336661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16 августа, ночью 17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707103"/>
              </p:ext>
            </p:extLst>
          </p:nvPr>
        </p:nvGraphicFramePr>
        <p:xfrm>
          <a:off x="4999855" y="4149080"/>
          <a:ext cx="4716137" cy="1802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28676</TotalTime>
  <Words>610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5381</cp:revision>
  <cp:lastPrinted>2021-07-01T03:56:27Z</cp:lastPrinted>
  <dcterms:created xsi:type="dcterms:W3CDTF">2018-03-27T06:03:00Z</dcterms:created>
  <dcterms:modified xsi:type="dcterms:W3CDTF">2026-08-15T08:19:31Z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