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55998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Оңтүстік-батыстан соғатын жел солтүстік-шығысқа ауысады,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33-35 градус.</a:t>
            </a:r>
            <a:endParaRPr lang="ru-RU" altLang="ru-RU" sz="100" b="1" dirty="0">
              <a:latin typeface="Times New Roman" pitchFamily="18" charset="0"/>
              <a:cs typeface="Times New Roman" pitchFamily="18" charset="0"/>
            </a:endParaRP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7-12 м/с. Ауа температурасы 16-18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2911" y="3686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859786869"/>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20731</TotalTime>
  <Words>600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4687</cp:revision>
  <cp:lastPrinted>2021-07-01T03:56:27Z</cp:lastPrinted>
  <dcterms:created xsi:type="dcterms:W3CDTF">2018-03-27T06:03:00Z</dcterms:created>
  <dcterms:modified xsi:type="dcterms:W3CDTF">2026-08-15T07:58:39Z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