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52911757"/>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227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тамыздағы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462213"/>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16 тамызға</a:t>
            </a:r>
            <a:r>
              <a:rPr lang="kk-KZ" altLang="ru-RU" sz="1100" b="1" dirty="0" smtClean="0">
                <a:solidFill>
                  <a:srgbClr val="000000"/>
                </a:solidFill>
                <a:latin typeface="Times New Roman" panose="02020603050405020304" pitchFamily="18" charset="0"/>
                <a:cs typeface="Times New Roman" panose="02020603050405020304" pitchFamily="18" charset="0"/>
              </a:rPr>
              <a:t> 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15 тамыз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16 тамыз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a:latin typeface="Times New Roman" panose="02020603050405020304" pitchFamily="18" charset="0"/>
                <a:cs typeface="Times New Roman" panose="02020603050405020304" pitchFamily="18" charset="0"/>
              </a:rPr>
              <a:t>, жауын-шашынсыз. </a:t>
            </a:r>
            <a:r>
              <a:rPr lang="kk-KZ" sz="1200" dirty="0" smtClean="0">
                <a:latin typeface="Times New Roman" panose="02020603050405020304" pitchFamily="18" charset="0"/>
                <a:cs typeface="Times New Roman" panose="02020603050405020304" pitchFamily="18" charset="0"/>
              </a:rPr>
              <a:t>Жел солтүстік-батыстан соғады, күші 9-14 м/с. Ауаның температурасы түнде 20-22, күндіз 33-35 градус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17 тамызға ауа райы болжамы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16 тамыз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17 тамыз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a:t>
            </a:r>
            <a:r>
              <a:rPr lang="kk-KZ" sz="1200" dirty="0" smtClean="0">
                <a:solidFill>
                  <a:prstClr val="black"/>
                </a:solidFill>
                <a:latin typeface="Times New Roman" panose="02020603050405020304" pitchFamily="18" charset="0"/>
                <a:cs typeface="Times New Roman" panose="02020603050405020304" pitchFamily="18" charset="0"/>
              </a:rPr>
              <a:t>Жел солтүстіктен соғады</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күші 7-12 м/с</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Ауаның температурасы түнде 17-19 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79999" y="2945846"/>
            <a:ext cx="4613952"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02582812"/>
              </p:ext>
            </p:extLst>
          </p:nvPr>
        </p:nvGraphicFramePr>
        <p:xfrm>
          <a:off x="5026096" y="4531958"/>
          <a:ext cx="4691064" cy="1943386"/>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719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smtClean="0">
                          <a:solidFill>
                            <a:schemeClr val="tx1"/>
                          </a:solidFill>
                          <a:latin typeface="Times New Roman" panose="02020603050405020304" pitchFamily="18" charset="0"/>
                          <a:cs typeface="Times New Roman" panose="02020603050405020304" pitchFamily="18" charset="0"/>
                        </a:rPr>
                        <a:t>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6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0.016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649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27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0.09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649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0.075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5649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958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0.192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1201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636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364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0.727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665577195"/>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Жолмұрат</a:t>
                      </a:r>
                      <a:r>
                        <a:rPr lang="kk-KZ" altLang="x-none" sz="800" b="0" baseline="0" dirty="0" smtClean="0">
                          <a:latin typeface="Times New Roman" panose="02020603050405020304" pitchFamily="18" charset="0"/>
                          <a:cs typeface="Times New Roman" panose="02020603050405020304" pitchFamily="18" charset="0"/>
                        </a:rPr>
                        <a:t> Ж</a:t>
                      </a:r>
                      <a:r>
                        <a:rPr lang="kk-KZ" altLang="x-none" sz="800" b="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18249</TotalTime>
  <Words>547</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4442</cp:revision>
  <cp:lastPrinted>2021-07-01T07:38:07Z</cp:lastPrinted>
  <dcterms:created xsi:type="dcterms:W3CDTF">2018-03-27T06:03:00Z</dcterms:created>
  <dcterms:modified xsi:type="dcterms:W3CDTF">2026-08-15T06:18:37Z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