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1723"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952130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6210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16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өткінші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16-18,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17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16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12-14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6351" y="2249458"/>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16 тамызда түнде 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16 тамызда күндіз және 17 тамызда түнде</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847562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26017</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5309</cp:revision>
  <cp:lastPrinted>2021-07-01T03:56:27Z</cp:lastPrinted>
  <dcterms:created xsi:type="dcterms:W3CDTF">2018-03-27T06:03:00Z</dcterms:created>
  <dcterms:modified xsi:type="dcterms:W3CDTF">2026-08-15T08:21:14Z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