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336300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15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жаңбыр жауады, найзағай күтіледі. Солтүстік-батыстан жел соғады, күші 9-14 м/с. Ауа температурасы түнде 13-15, күндіз 24-26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5-10 м/с. Ауа температурасы 11-13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41314532"/>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22971</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4413</cp:revision>
  <cp:lastPrinted>2021-07-01T07:38:07Z</cp:lastPrinted>
  <dcterms:created xsi:type="dcterms:W3CDTF">2018-03-27T06:03:00Z</dcterms:created>
  <dcterms:modified xsi:type="dcterms:W3CDTF">2026-08-15T08:17:01Z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