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529"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725378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62103"/>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16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9-14,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екпіні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15-20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19-21,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29-31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endParaRPr lang="ru-RU" sz="1150" dirty="0" smtClean="0">
              <a:latin typeface="Times New Roman" pitchFamily="18" charset="0"/>
              <a:cs typeface="Times New Roman"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17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16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13-15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381387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26190</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5199</cp:revision>
  <cp:lastPrinted>2021-07-01T07:38:07Z</cp:lastPrinted>
  <dcterms:created xsi:type="dcterms:W3CDTF">2018-03-27T06:03:00Z</dcterms:created>
  <dcterms:modified xsi:type="dcterms:W3CDTF">2026-08-15T08:17:38Z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