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15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0099816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16</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жаңбыр, н</a:t>
            </a:r>
            <a:r>
              <a:rPr lang="ru-RU" sz="1100" dirty="0" err="1" smtClean="0">
                <a:latin typeface="Times New Roman" pitchFamily="18" charset="0"/>
                <a:cs typeface="Times New Roman" pitchFamily="18" charset="0"/>
              </a:rPr>
              <a:t>айзағай</a:t>
            </a:r>
            <a:r>
              <a:rPr lang="ru-RU" sz="1100" dirty="0" err="1">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err="1">
                <a:latin typeface="Times New Roman" pitchFamily="18" charset="0"/>
                <a:cs typeface="Times New Roman" pitchFamily="18" charset="0"/>
              </a:rPr>
              <a:t>, дауыл</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Солтүстік-батыстан, батыстан жел соғады,  күші </a:t>
            </a:r>
            <a:r>
              <a:rPr lang="kk-KZ" sz="1100" dirty="0">
                <a:latin typeface="Times New Roman" pitchFamily="18" charset="0"/>
                <a:cs typeface="Times New Roman" pitchFamily="18" charset="0"/>
              </a:rPr>
              <a:t>15-20, </a:t>
            </a:r>
            <a:r>
              <a:rPr lang="kk-KZ" sz="1100" dirty="0" smtClean="0">
                <a:latin typeface="Times New Roman" pitchFamily="18" charset="0"/>
                <a:cs typeface="Times New Roman" pitchFamily="18" charset="0"/>
              </a:rPr>
              <a:t>түнде екпіні </a:t>
            </a:r>
            <a:r>
              <a:rPr lang="kk-KZ" sz="1100" dirty="0">
                <a:latin typeface="Times New Roman" pitchFamily="18" charset="0"/>
                <a:cs typeface="Times New Roman" pitchFamily="18" charset="0"/>
              </a:rPr>
              <a:t>25 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16</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17</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соғатын жел оңтүстік-батысқа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17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a:t>
            </a:r>
            <a:r>
              <a:rPr lang="kk-KZ" sz="1100" dirty="0">
                <a:solidFill>
                  <a:schemeClr val="tx1"/>
                </a:solidFill>
                <a:latin typeface="Times New Roman" pitchFamily="18" charset="0"/>
                <a:cs typeface="Times New Roman" pitchFamily="18" charset="0"/>
              </a:rPr>
              <a:t>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18793</TotalTime>
  <Words>568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8441</cp:revision>
  <cp:lastPrinted>2021-07-01T03:56:27Z</cp:lastPrinted>
  <dcterms:created xsi:type="dcterms:W3CDTF">2018-03-27T06:03:00Z</dcterms:created>
  <dcterms:modified xsi:type="dcterms:W3CDTF">2026-08-15T07:38:37Z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