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22840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227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9048382"/>
              </p:ext>
            </p:extLst>
          </p:nvPr>
        </p:nvGraphicFramePr>
        <p:xfrm>
          <a:off x="5021088" y="4155260"/>
          <a:ext cx="4612432" cy="2296264"/>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бұлтты, жауын-шашынсыз. </a:t>
            </a:r>
            <a:r>
              <a:rPr lang="kk-KZ" sz="1100" dirty="0">
                <a:solidFill>
                  <a:srgbClr val="000000"/>
                </a:solidFill>
                <a:latin typeface="Times New Roman"/>
              </a:rPr>
              <a:t>Түнде және </a:t>
            </a:r>
            <a:r>
              <a:rPr lang="kk-KZ" sz="1100" dirty="0" smtClean="0">
                <a:solidFill>
                  <a:srgbClr val="000000"/>
                </a:solidFill>
                <a:latin typeface="Times New Roman"/>
              </a:rPr>
              <a:t>таңертең тұман. Жел </a:t>
            </a:r>
            <a:r>
              <a:rPr lang="kk-KZ" sz="1100" dirty="0" smtClean="0">
                <a:solidFill>
                  <a:srgbClr val="000000"/>
                </a:solidFill>
                <a:latin typeface="Times New Roman"/>
              </a:rPr>
              <a:t>батыстан </a:t>
            </a:r>
            <a:r>
              <a:rPr lang="kk-KZ" sz="1100" dirty="0" smtClean="0">
                <a:solidFill>
                  <a:srgbClr val="000000"/>
                </a:solidFill>
                <a:latin typeface="Times New Roman"/>
              </a:rPr>
              <a:t>соғады</a:t>
            </a:r>
            <a:r>
              <a:rPr lang="kk-KZ" sz="1100" dirty="0">
                <a:solidFill>
                  <a:srgbClr val="000000"/>
                </a:solidFill>
                <a:latin typeface="Times New Roman"/>
              </a:rPr>
              <a:t>, күші </a:t>
            </a:r>
            <a:r>
              <a:rPr lang="kk-KZ" sz="1100" dirty="0" smtClean="0">
                <a:solidFill>
                  <a:srgbClr val="000000"/>
                </a:solidFill>
                <a:latin typeface="Times New Roman"/>
              </a:rPr>
              <a:t>7-12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7-9, </a:t>
            </a:r>
            <a:r>
              <a:rPr lang="kk-KZ" sz="1100" dirty="0">
                <a:solidFill>
                  <a:srgbClr val="000000"/>
                </a:solidFill>
                <a:latin typeface="Times New Roman"/>
              </a:rPr>
              <a:t>күндіз </a:t>
            </a:r>
            <a:r>
              <a:rPr lang="kk-KZ" sz="1100" dirty="0" smtClean="0">
                <a:solidFill>
                  <a:srgbClr val="000000"/>
                </a:solidFill>
                <a:latin typeface="Times New Roman"/>
              </a:rPr>
              <a:t>23-25 </a:t>
            </a:r>
            <a:r>
              <a:rPr lang="kk-KZ" sz="1100" dirty="0">
                <a:solidFill>
                  <a:srgbClr val="000000"/>
                </a:solidFill>
                <a:latin typeface="Times New Roman"/>
              </a:rPr>
              <a:t>градус </a:t>
            </a:r>
            <a:r>
              <a:rPr lang="kk-KZ" sz="1100" dirty="0" smtClean="0">
                <a:solidFill>
                  <a:srgbClr val="000000"/>
                </a:solidFill>
                <a:latin typeface="Times New Roman"/>
              </a:rPr>
              <a:t>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itchFamily="18" charset="0"/>
                <a:cs typeface="Times New Roman" pitchFamily="18" charset="0"/>
                <a:sym typeface="+mn-ea"/>
              </a:rPr>
              <a:t>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Түнде және таңертең тұман. Жел </a:t>
            </a:r>
            <a:r>
              <a:rPr lang="kk-KZ" sz="1100" dirty="0" smtClean="0">
                <a:solidFill>
                  <a:srgbClr val="000000"/>
                </a:solidFill>
                <a:latin typeface="Times New Roman"/>
              </a:rPr>
              <a:t>солтүстік-батыстан </a:t>
            </a:r>
            <a:r>
              <a:rPr lang="kk-KZ" sz="1100" dirty="0" smtClean="0">
                <a:solidFill>
                  <a:srgbClr val="000000"/>
                </a:solidFill>
                <a:latin typeface="Times New Roman"/>
              </a:rPr>
              <a:t>соғады</a:t>
            </a:r>
            <a:r>
              <a:rPr lang="kk-KZ" sz="1100" dirty="0" smtClean="0">
                <a:solidFill>
                  <a:srgbClr val="000000"/>
                </a:solidFill>
                <a:latin typeface="Times New Roman"/>
              </a:rPr>
              <a:t>, күші </a:t>
            </a:r>
            <a:r>
              <a:rPr lang="kk-KZ" sz="1100" dirty="0" smtClean="0">
                <a:solidFill>
                  <a:srgbClr val="000000"/>
                </a:solidFill>
                <a:latin typeface="Times New Roman"/>
              </a:rPr>
              <a:t>7-12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8-10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44359</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7932</cp:revision>
  <cp:lastPrinted>2021-07-01T03:56:27Z</cp:lastPrinted>
  <dcterms:created xsi:type="dcterms:W3CDTF">2018-03-27T06:03:00Z</dcterms:created>
  <dcterms:modified xsi:type="dcterms:W3CDTF">2026-08-15T07:27:35Z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