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1815467"/>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өткінші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градус </a:t>
            </a:r>
            <a:r>
              <a:rPr lang="ru-RU" sz="1150" dirty="0" err="1">
                <a:latin typeface="Times New Roman" pitchFamily="18" charset="0"/>
                <a:cs typeface="Times New Roman" pitchFamily="18" charset="0"/>
              </a:rPr>
              <a:t>жылы</a:t>
            </a:r>
            <a:r>
              <a:rPr lang="ru-RU" sz="115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34218" y="2336661"/>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16 </a:t>
            </a:r>
            <a:r>
              <a:rPr lang="kk-KZ" altLang="en-US" sz="1200" dirty="0">
                <a:solidFill>
                  <a:schemeClr val="tx1"/>
                </a:solidFill>
                <a:latin typeface="Times New Roman" pitchFamily="18" charset="0"/>
                <a:cs typeface="Times New Roman" pitchFamily="18" charset="0"/>
                <a:sym typeface="+mn-ea"/>
              </a:rPr>
              <a:t>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16 </a:t>
            </a:r>
            <a:r>
              <a:rPr lang="kk-KZ" altLang="en-US" sz="1200" dirty="0">
                <a:solidFill>
                  <a:schemeClr val="tx1"/>
                </a:solidFill>
                <a:latin typeface="Times New Roman" pitchFamily="18" charset="0"/>
                <a:cs typeface="Times New Roman" pitchFamily="18" charset="0"/>
                <a:sym typeface="+mn-ea"/>
              </a:rPr>
              <a:t>тамызда күндіз және </a:t>
            </a:r>
            <a:r>
              <a:rPr lang="kk-KZ" altLang="en-US" sz="1200" dirty="0" smtClean="0">
                <a:solidFill>
                  <a:schemeClr val="tx1"/>
                </a:solidFill>
                <a:latin typeface="Times New Roman" pitchFamily="18" charset="0"/>
                <a:cs typeface="Times New Roman" pitchFamily="18" charset="0"/>
                <a:sym typeface="+mn-ea"/>
              </a:rPr>
              <a:t>17 </a:t>
            </a:r>
            <a:r>
              <a:rPr lang="kk-KZ" altLang="en-US" sz="1200" dirty="0">
                <a:solidFill>
                  <a:schemeClr val="tx1"/>
                </a:solidFill>
                <a:latin typeface="Times New Roman" pitchFamily="18" charset="0"/>
                <a:cs typeface="Times New Roman" pitchFamily="18" charset="0"/>
                <a:sym typeface="+mn-ea"/>
              </a:rPr>
              <a:t>тамызда 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14281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28549</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5400</cp:revision>
  <cp:lastPrinted>2021-07-01T07:38:07Z</cp:lastPrinted>
  <dcterms:created xsi:type="dcterms:W3CDTF">2018-03-27T06:03:00Z</dcterms:created>
  <dcterms:modified xsi:type="dcterms:W3CDTF">2026-08-15T08:20:59Z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