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206"/>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553025"/>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15 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15</a:t>
            </a:r>
            <a:r>
              <a:rPr lang="kk-KZ" sz="1050" b="1" kern="1400" dirty="0">
                <a:latin typeface="Times New Roman" panose="02020603050405020304" pitchFamily="18" charset="0"/>
                <a:cs typeface="Times New Roman" panose="02020603050405020304" pitchFamily="18" charset="0"/>
              </a:rPr>
              <a:t> тамыз</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95065369"/>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1650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0.804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0.313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11486"/>
            <a:ext cx="4257035" cy="1931298"/>
          </a:xfrm>
          <a:prstGeom prst="rect">
            <a:avLst/>
          </a:prstGeom>
          <a:noFill/>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kk-KZ" sz="1050" b="1" kern="1400" dirty="0">
                <a:latin typeface="Times New Roman" panose="02020603050405020304" pitchFamily="18" charset="0"/>
                <a:cs typeface="Times New Roman" panose="02020603050405020304" pitchFamily="18" charset="0"/>
              </a:rPr>
              <a:t>16 тамызға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dirty="0">
                <a:latin typeface="Times New Roman" panose="02020603050405020304" pitchFamily="18" charset="0"/>
                <a:cs typeface="Times New Roman" panose="02020603050405020304" pitchFamily="18" charset="0"/>
              </a:rPr>
              <a:t>15 тамыз</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16 тамыз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күндіз жаңбыр, найзағай. </a:t>
            </a:r>
            <a:r>
              <a:rPr lang="kk-KZ" sz="1100" kern="1400" dirty="0">
                <a:solidFill>
                  <a:srgbClr val="000000"/>
                </a:solidFill>
                <a:latin typeface="Times New Roman" panose="02020603050405020304" pitchFamily="18" charset="0"/>
                <a:ea typeface="Times New Roman" panose="02020603050405020304" pitchFamily="18" charset="0"/>
              </a:rPr>
              <a:t>Оңтүстіктен</a:t>
            </a:r>
            <a:r>
              <a:rPr lang="kk-KZ" sz="1100" dirty="0">
                <a:latin typeface="Times New Roman" panose="02020603050405020304" pitchFamily="18" charset="0"/>
                <a:cs typeface="Times New Roman" panose="02020603050405020304" pitchFamily="18" charset="0"/>
              </a:rPr>
              <a:t> жел соғады, күші 9-14, күндіз екпіні 15-20 м/с. Ауа температурасы түнде 17-19, күндіз 30-32 градус жылы.</a:t>
            </a:r>
          </a:p>
          <a:p>
            <a:pPr indent="176213" algn="just"/>
            <a:endParaRPr lang="ru-RU"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17</a:t>
            </a:r>
            <a:r>
              <a:rPr lang="kk-KZ" sz="1100" b="1" kern="1400" dirty="0">
                <a:latin typeface="Times New Roman" panose="02020603050405020304" pitchFamily="18" charset="0"/>
                <a:cs typeface="Times New Roman" panose="02020603050405020304" pitchFamily="18" charset="0"/>
              </a:rPr>
              <a:t> тамызға </a:t>
            </a:r>
            <a:r>
              <a:rPr lang="kk-KZ" sz="1100" b="1" dirty="0">
                <a:latin typeface="Times New Roman" panose="02020603050405020304" pitchFamily="18" charset="0"/>
                <a:cs typeface="Times New Roman" panose="02020603050405020304" pitchFamily="18" charset="0"/>
              </a:rPr>
              <a:t>ауа-райы болжамы</a:t>
            </a:r>
          </a:p>
          <a:p>
            <a:pPr algn="ctr"/>
            <a:r>
              <a:rPr lang="kk-KZ" sz="1100" b="1" kern="1400" dirty="0">
                <a:latin typeface="Times New Roman" panose="02020603050405020304" pitchFamily="18" charset="0"/>
                <a:cs typeface="Times New Roman" panose="02020603050405020304" pitchFamily="18" charset="0"/>
              </a:rPr>
              <a:t>16 тамыз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17 тамыз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Бұлтты</a:t>
            </a:r>
            <a:r>
              <a:rPr lang="kk-KZ" sz="1100">
                <a:latin typeface="Times New Roman" panose="02020603050405020304" pitchFamily="18" charset="0"/>
                <a:cs typeface="Times New Roman" panose="02020603050405020304" pitchFamily="18" charset="0"/>
              </a:rPr>
              <a:t>, жаңбыр, найзағай. </a:t>
            </a:r>
            <a:r>
              <a:rPr lang="kk-KZ" sz="1100" kern="1400" dirty="0">
                <a:solidFill>
                  <a:srgbClr val="000000"/>
                </a:solidFill>
                <a:latin typeface="Times New Roman" panose="02020603050405020304" pitchFamily="18" charset="0"/>
                <a:ea typeface="Times New Roman" panose="02020603050405020304" pitchFamily="18" charset="0"/>
              </a:rPr>
              <a:t>Батыстан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 күші 9-14</a:t>
            </a:r>
            <a:r>
              <a:rPr lang="ru-RU"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12-14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100" dirty="0">
                <a:solidFill>
                  <a:schemeClr val="tx1"/>
                </a:solidFill>
                <a:latin typeface="Times New Roman" panose="02020603050405020304" pitchFamily="18" charset="0"/>
                <a:cs typeface="Times New Roman"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r>
              <a:rPr lang="ru-RU" sz="1050" dirty="0">
                <a:solidFill>
                  <a:prstClr val="black"/>
                </a:solidFill>
                <a:latin typeface="Times New Roman" panose="02020603050405020304" pitchFamily="18" charset="0"/>
                <a:cs typeface="Times New Roman" panose="02020603050405020304" pitchFamily="18" charset="0"/>
              </a:rPr>
              <a:t>.</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a:latin typeface="Times New Roman" panose="02020603050405020304" pitchFamily="18" charset="0"/>
                  <a:cs typeface="Times New Roman" panose="02020603050405020304" pitchFamily="18" charset="0"/>
                </a:rPr>
                <a:t>Павлодар қ. </a:t>
              </a:r>
              <a:r>
                <a:rPr lang="ru-RU" altLang="ru-RU" sz="1000" i="1" dirty="0">
                  <a:latin typeface="Times New Roman" panose="02020603050405020304" pitchFamily="18" charset="0"/>
                  <a:cs typeface="Times New Roman" panose="02020603050405020304" pitchFamily="18" charset="0"/>
                </a:rPr>
                <a:t>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a:t>
            </a:r>
            <a:r>
              <a:rPr lang="kk-KZ" altLang="ru-RU" sz="1200" b="1" i="1">
                <a:solidFill>
                  <a:srgbClr val="000000"/>
                </a:solidFill>
                <a:latin typeface="Times New Roman" panose="02020603050405020304" pitchFamily="18" charset="0"/>
                <a:cs typeface="Times New Roman" panose="02020603050405020304" pitchFamily="18" charset="0"/>
              </a:rPr>
              <a:t>.</a:t>
            </a:r>
            <a:r>
              <a:rPr lang="kk-KZ" altLang="ru-RU" sz="1200" b="1" i="1">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56866</TotalTime>
  <Words>605</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7940</cp:revision>
  <cp:lastPrinted>2025-07-15T07:11:11Z</cp:lastPrinted>
  <dcterms:created xsi:type="dcterms:W3CDTF">2018-03-27T06:03:00Z</dcterms:created>
  <dcterms:modified xsi:type="dcterms:W3CDTF">2026-08-15T06:44:39Z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