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266457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16 тамызға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бұлтты</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3-8,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21-23,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17 тамызға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16 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тамыз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92284" y="2289105"/>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16 тамызда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16 тамызда күндіз және 17 тамызда түнде</a:t>
            </a:r>
            <a:r>
              <a:rPr lang="kk-KZ" altLang="en-US" sz="1200" b="1" dirty="0">
                <a:solidFill>
                  <a:schemeClr val="tx1"/>
                </a:solidFill>
                <a:latin typeface="Times New Roman" pitchFamily="18" charset="0"/>
                <a:cs typeface="Times New Roman" pitchFamily="18" charset="0"/>
                <a:sym typeface="+mn-ea"/>
              </a:rPr>
              <a:t> 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749517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28883</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5363</cp:revision>
  <cp:lastPrinted>2021-07-01T07:38:07Z</cp:lastPrinted>
  <dcterms:created xsi:type="dcterms:W3CDTF">2018-03-27T06:03:00Z</dcterms:created>
  <dcterms:modified xsi:type="dcterms:W3CDTF">2026-08-15T08:21:26Z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