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16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15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16</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7-12 м/с. Ауа температурасы түнде 17-19 градус жылы, күндіз  қатты ыстық 37-39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17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17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50030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868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23153</TotalTime>
  <Words>523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6060</cp:revision>
  <cp:lastPrinted>2021-07-01T03:56:27Z</cp:lastPrinted>
  <dcterms:created xsi:type="dcterms:W3CDTF">2018-03-27T06:03:00Z</dcterms:created>
  <dcterms:modified xsi:type="dcterms:W3CDTF">2026-08-15T06:51:08Z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