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16237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бұрщақ, дауыл. Солтүстік-шығыстан соғатын жел солтүстік-батысқа ауысады,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33-35 градус.</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5797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1338579859"/>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63115" y="2503420"/>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26048</TotalTime>
  <Words>676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5087</cp:revision>
  <cp:lastPrinted>2021-07-01T03:56:27Z</cp:lastPrinted>
  <dcterms:created xsi:type="dcterms:W3CDTF">2018-03-27T06:03:00Z</dcterms:created>
  <dcterms:modified xsi:type="dcterms:W3CDTF">2026-08-15T07:57:00Z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