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12879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Переменная облачность, дождь, гроза, днем град, шквал. Ветер западный 5-10, днем порывы 15-20 м/с. Температура воздуха ночью 18-20, днем 28-30 тепла.  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989779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1346" y="23907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30677</TotalTime>
  <Words>697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5236</cp:revision>
  <cp:lastPrinted>2026-04-01T06:23:53Z</cp:lastPrinted>
  <dcterms:created xsi:type="dcterms:W3CDTF">2018-03-27T06:03:00Z</dcterms:created>
  <dcterms:modified xsi:type="dcterms:W3CDTF">2026-08-16T06:14:07Z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