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234373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дождь, гроза, днем град. Ветер западный 5-10, днем порывы 15-20 м/с. Температура воздуха ночью 10-12, днем 23-25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юго-восточный 9-14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224821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22608</TotalTime>
  <Words>626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4656</cp:revision>
  <cp:lastPrinted>2021-10-14T11:15:53Z</cp:lastPrinted>
  <dcterms:created xsi:type="dcterms:W3CDTF">2018-03-27T06:03:00Z</dcterms:created>
  <dcterms:modified xsi:type="dcterms:W3CDTF">2026-08-16T06:15:32Z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