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1492445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228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августа до 20 ч. 17 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18 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 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8-10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866943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37686</TotalTime>
  <Words>581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5944</cp:revision>
  <cp:lastPrinted>2025-12-12T07:56:19Z</cp:lastPrinted>
  <dcterms:created xsi:type="dcterms:W3CDTF">2018-03-27T06:03:00Z</dcterms:created>
  <dcterms:modified xsi:type="dcterms:W3CDTF">2026-08-16T07:02:35Z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