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3493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10975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небольшой дождь, гроза. Ветер юго-восточный с переходом на западный 9-14, днем порывы 15-20 м/с. Температура воздуха ночью 12-14, днем 28-30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юго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43013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7254</cp:revision>
  <cp:lastPrinted>2021-07-01T03:56:27Z</cp:lastPrinted>
  <dcterms:created xsi:type="dcterms:W3CDTF">2018-03-27T06:03:00Z</dcterms:created>
  <dcterms:modified xsi:type="dcterms:W3CDTF">2026-08-16T06:12:23Z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