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89" d="100"/>
          <a:sy n="89" d="100"/>
        </p:scale>
        <p:origin x="102" y="5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09667468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en-US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5580" y="2328379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2065161"/>
              </p:ext>
            </p:extLst>
          </p:nvPr>
        </p:nvGraphicFramePr>
        <p:xfrm>
          <a:off x="5007188" y="436059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046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445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 августа 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августа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 августа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Переменная облачность,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северо-восточный 7-12 м/с. Температура воздуха ночью 19-21, днем 28-30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Прогноз погоды  на ночь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августа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</a:p>
          <a:p>
            <a:pPr lvl="0" algn="ctr"/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м/с. Температура воздуха ночью </a:t>
            </a:r>
            <a:r>
              <a:rPr lang="kk-KZ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20-22</a:t>
            </a:r>
            <a:r>
              <a:rPr lang="kk-KZ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84792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./Кадирхан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П.М.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30003</TotalTime>
  <Words>582</Words>
  <Application>Microsoft Office PowerPoint</Application>
  <PresentationFormat>Лист A4 (210x297 мм)</PresentationFormat>
  <Paragraphs>83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4376</cp:revision>
  <cp:lastPrinted>2021-10-15T03:50:29Z</cp:lastPrinted>
  <dcterms:created xsi:type="dcterms:W3CDTF">2018-03-27T06:03:00Z</dcterms:created>
  <dcterms:modified xsi:type="dcterms:W3CDTF">2026-08-16T06:42:32Z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