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61" d="100"/>
          <a:sy n="61" d="100"/>
        </p:scale>
        <p:origin x="48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015941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гроза. Ветер северо-западный 9-14, порывы 15-20 м/с. Температура воздуха ночью 16-18, днем 26-28 тепла.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18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9-14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18-20</a:t>
            </a:r>
            <a:r>
              <a:rPr lang="kk-KZ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516319"/>
              </p:ext>
            </p:extLst>
          </p:nvPr>
        </p:nvGraphicFramePr>
        <p:xfrm>
          <a:off x="5341458" y="3714952"/>
          <a:ext cx="4076038" cy="2359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61070</TotalTime>
  <Words>641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8327</cp:revision>
  <cp:lastPrinted>2025-08-12T06:13:34Z</cp:lastPrinted>
  <dcterms:created xsi:type="dcterms:W3CDTF">2018-03-27T06:03:00Z</dcterms:created>
  <dcterms:modified xsi:type="dcterms:W3CDTF">2026-08-16T06:09:55Z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