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102" y="1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02643361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228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4522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 на 17 августа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17 августа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днем дождь, гроза. Ветер северо-западный 9-14, днем порывы 15-20 м/с. Температура воздуха ночью 10-12, днем 20-22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18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августа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18 августа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юго-западный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5-10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8-10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745358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 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7489035"/>
              </p:ext>
            </p:extLst>
          </p:nvPr>
        </p:nvGraphicFramePr>
        <p:xfrm>
          <a:off x="5138515" y="4207023"/>
          <a:ext cx="4588669" cy="22328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41300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873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34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Каралаш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29321</TotalTime>
  <Words>598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4496</cp:revision>
  <cp:lastPrinted>2021-07-01T03:56:27Z</cp:lastPrinted>
  <dcterms:created xsi:type="dcterms:W3CDTF">2018-03-27T06:03:00Z</dcterms:created>
  <dcterms:modified xsi:type="dcterms:W3CDTF">2026-08-16T08:14:45Z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