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2107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5309143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северо-западный, западный 7-12, днем порывы 15 м/с. Температура воздуха ночью 15-17, днем 26-28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951646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Косубаева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6290</TotalTime>
  <Words>556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1267</cp:revision>
  <cp:lastPrinted>2021-07-01T03:56:27Z</cp:lastPrinted>
  <dcterms:created xsi:type="dcterms:W3CDTF">2024-09-22T07:48:17Z</dcterms:created>
  <dcterms:modified xsi:type="dcterms:W3CDTF">2026-08-16T08:25:31Z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