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2955418"/>
              </p:ext>
            </p:extLst>
          </p:nvPr>
        </p:nvGraphicFramePr>
        <p:xfrm>
          <a:off x="344488" y="243667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22</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6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97245" y="259185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4355735"/>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375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7</a:t>
            </a:r>
            <a:r>
              <a:rPr lang="kk-KZ" altLang="ru-RU" sz="1100" b="1" dirty="0">
                <a:latin typeface="Times New Roman" panose="02020603050405020304" pitchFamily="18" charset="0"/>
                <a:cs typeface="Times New Roman" panose="02020603050405020304" pitchFamily="18" charset="0"/>
              </a:rPr>
              <a:t>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6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8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2585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32232</TotalTime>
  <Words>567</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4433</cp:revision>
  <cp:lastPrinted>2021-07-01T07:38:07Z</cp:lastPrinted>
  <dcterms:created xsi:type="dcterms:W3CDTF">2018-03-27T06:03:00Z</dcterms:created>
  <dcterms:modified xsi:type="dcterms:W3CDTF">2026-08-16T06:41:55Z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