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11" d="100"/>
          <a:sy n="111" d="100"/>
        </p:scale>
        <p:origin x="-2136" y="-96"/>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228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16 тамыз</a:t>
                      </a:r>
                      <a:endParaRPr lang="zh-CN" altLang="x-none" sz="1200" b="0"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5008" y="3645024"/>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16 </a:t>
            </a:r>
            <a:r>
              <a:rPr lang="kk-KZ" altLang="ru-RU" sz="1200" b="1" dirty="0">
                <a:solidFill>
                  <a:srgbClr val="000000"/>
                </a:solidFill>
                <a:latin typeface="Times New Roman" pitchFamily="18" charset="0"/>
                <a:cs typeface="Times New Roman"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118279995"/>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17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a:solidFill>
                  <a:srgbClr val="000000"/>
                </a:solidFill>
                <a:latin typeface="Times New Roman" pitchFamily="18" charset="0"/>
                <a:cs typeface="Times New Roman" pitchFamily="18" charset="0"/>
              </a:rPr>
              <a:t>16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17</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r>
              <a:rPr lang="kk-KZ" sz="1100" dirty="0">
                <a:latin typeface="Times New Roman" pitchFamily="18" charset="0"/>
                <a:cs typeface="Times New Roman" pitchFamily="18" charset="0"/>
              </a:rPr>
              <a:t>Көшпелі бұлтты, күндіз жаңбыр, н</a:t>
            </a:r>
            <a:r>
              <a:rPr lang="ru-RU" sz="1100" dirty="0" err="1">
                <a:latin typeface="Times New Roman" pitchFamily="18" charset="0"/>
                <a:cs typeface="Times New Roman" pitchFamily="18" charset="0"/>
              </a:rPr>
              <a:t>айзағай, бұршақ.</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Түнде және таңертең тұман. Оңтүстік-батыстан жел соғады,  күші 9-14, күндіз екпіні 15-20 м/с. Ауа температурасы </a:t>
            </a:r>
            <a:r>
              <a:rPr lang="kk-KZ" sz="1100">
                <a:latin typeface="Times New Roman" pitchFamily="18" charset="0"/>
                <a:cs typeface="Times New Roman" pitchFamily="18" charset="0"/>
              </a:rPr>
              <a:t>түнде </a:t>
            </a:r>
            <a:r>
              <a:rPr lang="kk-KZ" sz="1100" smtClean="0">
                <a:latin typeface="Times New Roman" pitchFamily="18" charset="0"/>
                <a:cs typeface="Times New Roman" pitchFamily="18" charset="0"/>
              </a:rPr>
              <a:t>10-12, </a:t>
            </a:r>
            <a:r>
              <a:rPr lang="kk-KZ" sz="1100" dirty="0">
                <a:latin typeface="Times New Roman" pitchFamily="18" charset="0"/>
                <a:cs typeface="Times New Roman" pitchFamily="18" charset="0"/>
              </a:rPr>
              <a:t>күндіз 19-21 градус жылы.</a:t>
            </a:r>
          </a:p>
          <a:p>
            <a:pPr indent="182563" algn="ctr">
              <a:tabLst>
                <a:tab pos="266700" algn="l"/>
                <a:tab pos="358775" algn="l"/>
              </a:tabLst>
            </a:pP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18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kern="0" dirty="0">
                <a:solidFill>
                  <a:srgbClr val="000000"/>
                </a:solidFill>
                <a:latin typeface="Times New Roman" pitchFamily="18" charset="0"/>
                <a:ea typeface="Calibri"/>
                <a:cs typeface="Times New Roman" pitchFamily="18" charset="0"/>
                <a:sym typeface="Calibri"/>
              </a:rPr>
              <a:t>17</a:t>
            </a:r>
            <a:r>
              <a:rPr lang="kk-KZ"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a:solidFill>
                  <a:srgbClr val="000000"/>
                </a:solidFill>
                <a:latin typeface="Times New Roman" pitchFamily="18" charset="0"/>
                <a:ea typeface="Calibri"/>
                <a:cs typeface="Times New Roman" pitchFamily="18" charset="0"/>
                <a:sym typeface="Calibri"/>
              </a:rPr>
              <a:t>сағ. 20-дан 18</a:t>
            </a:r>
            <a:r>
              <a:rPr lang="kk-KZ"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a:solidFill>
                  <a:srgbClr val="000000"/>
                </a:solidFill>
                <a:latin typeface="Times New Roman" pitchFamily="18" charset="0"/>
                <a:ea typeface="Calibri"/>
                <a:cs typeface="Times New Roman" pitchFamily="18" charset="0"/>
                <a:sym typeface="Calibri"/>
              </a:rPr>
              <a:t>сағ.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күші 9-14 м/с. Ауа температурасы 8-10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97016" y="3284984"/>
            <a:ext cx="4608512"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348880"/>
            <a:ext cx="4608512" cy="93871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17</a:t>
            </a:r>
            <a:r>
              <a:rPr lang="kk-KZ" sz="1100" dirty="0">
                <a:solidFill>
                  <a:schemeClr val="tx1"/>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тамыз</a:t>
            </a:r>
            <a:r>
              <a:rPr lang="kk-KZ" sz="1100" dirty="0">
                <a:solidFill>
                  <a:schemeClr val="tx1"/>
                </a:solidFill>
                <a:latin typeface="Times New Roman" pitchFamily="18" charset="0"/>
                <a:cs typeface="Times New Roman" pitchFamily="18" charset="0"/>
              </a:rPr>
              <a:t>да, 18 </a:t>
            </a:r>
            <a:r>
              <a:rPr lang="kk-KZ" altLang="ru-RU" sz="1100" dirty="0">
                <a:solidFill>
                  <a:srgbClr val="000000"/>
                </a:solidFill>
                <a:latin typeface="Times New Roman" pitchFamily="18" charset="0"/>
                <a:cs typeface="Times New Roman" pitchFamily="18" charset="0"/>
              </a:rPr>
              <a:t>тамыз</a:t>
            </a:r>
            <a:r>
              <a:rPr lang="kk-KZ" sz="1100" dirty="0">
                <a:solidFill>
                  <a:schemeClr val="tx1"/>
                </a:solidFill>
                <a:latin typeface="Times New Roman" pitchFamily="18" charset="0"/>
                <a:cs typeface="Times New Roman" pitchFamily="18" charset="0"/>
              </a:rPr>
              <a:t>да түнде </a:t>
            </a:r>
            <a:r>
              <a:rPr lang="ru-RU" sz="11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18797</TotalTime>
  <Words>560</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8445</cp:revision>
  <cp:lastPrinted>2021-07-01T03:56:27Z</cp:lastPrinted>
  <dcterms:created xsi:type="dcterms:W3CDTF">2018-03-27T06:03:00Z</dcterms:created>
  <dcterms:modified xsi:type="dcterms:W3CDTF">2026-08-16T06:56:01Z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