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32"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649685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16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Солтүстік-батыстан жел соғады, күші 9-14, күндіз екпіні 15-20 м/с. Ауа температурасы түнде 10-12, күндіз 20-22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5-10 м/с. Ауа температурасы 8-10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54203809"/>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22981</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4414</cp:revision>
  <cp:lastPrinted>2021-07-01T07:38:07Z</cp:lastPrinted>
  <dcterms:created xsi:type="dcterms:W3CDTF">2018-03-27T06:03:00Z</dcterms:created>
  <dcterms:modified xsi:type="dcterms:W3CDTF">2026-08-16T08:14:49Z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