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529" autoAdjust="0"/>
  </p:normalViewPr>
  <p:slideViewPr>
    <p:cSldViewPr showGuides="1">
      <p:cViewPr>
        <p:scale>
          <a:sx n="125" d="100"/>
          <a:sy n="125" d="100"/>
        </p:scale>
        <p:origin x="-2107"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96212471"/>
              </p:ext>
            </p:extLst>
          </p:nvPr>
        </p:nvGraphicFramePr>
        <p:xfrm>
          <a:off x="307975" y="2564904"/>
          <a:ext cx="4465638" cy="4186491"/>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228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тамыз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062103"/>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smtClean="0">
                <a:latin typeface="Times New Roman" panose="02020603050405020304" pitchFamily="18" charset="0"/>
                <a:cs typeface="Times New Roman" panose="02020603050405020304" pitchFamily="18" charset="0"/>
              </a:rPr>
              <a:t>17 </a:t>
            </a:r>
            <a:r>
              <a:rPr lang="kk-KZ" altLang="ru-RU" sz="1200" b="1" dirty="0">
                <a:latin typeface="Times New Roman" panose="02020603050405020304" pitchFamily="18" charset="0"/>
                <a:cs typeface="Times New Roman" panose="02020603050405020304" pitchFamily="18" charset="0"/>
              </a:rPr>
              <a:t>тамызға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kk-KZ" sz="1200" b="1" dirty="0" smtClean="0">
                <a:latin typeface="Times New Roman" panose="02020603050405020304" pitchFamily="18" charset="0"/>
                <a:cs typeface="Times New Roman" panose="02020603050405020304" pitchFamily="18" charset="0"/>
              </a:rPr>
              <a:t>16 </a:t>
            </a:r>
            <a:r>
              <a:rPr lang="kk-KZ" altLang="ru-RU"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17 </a:t>
            </a:r>
            <a:r>
              <a:rPr lang="kk-KZ"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ru-RU" sz="1150" dirty="0" err="1">
                <a:latin typeface="Times New Roman" pitchFamily="18" charset="0"/>
                <a:cs typeface="Times New Roman" pitchFamily="18" charset="0"/>
              </a:rPr>
              <a:t>Көшпелі</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бұлтты</a:t>
            </a:r>
            <a:r>
              <a:rPr lang="ru-RU" sz="1150" dirty="0">
                <a:latin typeface="Times New Roman" pitchFamily="18" charset="0"/>
                <a:cs typeface="Times New Roman" pitchFamily="18" charset="0"/>
              </a:rPr>
              <a:t>, жауын-шашынсыз. </a:t>
            </a:r>
            <a:r>
              <a:rPr lang="ru-RU" sz="1150" dirty="0" err="1">
                <a:latin typeface="Times New Roman" pitchFamily="18" charset="0"/>
                <a:cs typeface="Times New Roman" pitchFamily="18" charset="0"/>
              </a:rPr>
              <a:t>Солтүстік-батыстан</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батыстан</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жел</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соғады</a:t>
            </a:r>
            <a:r>
              <a:rPr lang="ru-RU" sz="1150" dirty="0">
                <a:latin typeface="Times New Roman" pitchFamily="18" charset="0"/>
                <a:cs typeface="Times New Roman" pitchFamily="18" charset="0"/>
              </a:rPr>
              <a:t> 7-12, </a:t>
            </a:r>
            <a:r>
              <a:rPr lang="ru-RU" sz="1150" dirty="0" err="1">
                <a:latin typeface="Times New Roman" pitchFamily="18" charset="0"/>
                <a:cs typeface="Times New Roman" pitchFamily="18" charset="0"/>
              </a:rPr>
              <a:t>күндіз</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екпіні</a:t>
            </a:r>
            <a:r>
              <a:rPr lang="ru-RU" sz="1150" dirty="0">
                <a:latin typeface="Times New Roman" pitchFamily="18" charset="0"/>
                <a:cs typeface="Times New Roman" pitchFamily="18" charset="0"/>
              </a:rPr>
              <a:t> 15. </a:t>
            </a:r>
            <a:r>
              <a:rPr lang="ru-RU" sz="1150" dirty="0" err="1">
                <a:latin typeface="Times New Roman" pitchFamily="18" charset="0"/>
                <a:cs typeface="Times New Roman" pitchFamily="18" charset="0"/>
              </a:rPr>
              <a:t>Ауа</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температурасы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түнде</a:t>
            </a:r>
            <a:r>
              <a:rPr lang="ru-RU" sz="1150" dirty="0">
                <a:latin typeface="Times New Roman" pitchFamily="18" charset="0"/>
                <a:cs typeface="Times New Roman" pitchFamily="18" charset="0"/>
              </a:rPr>
              <a:t> 15-17, </a:t>
            </a:r>
            <a:r>
              <a:rPr lang="ru-RU" sz="1150" dirty="0" err="1">
                <a:latin typeface="Times New Roman" pitchFamily="18" charset="0"/>
                <a:cs typeface="Times New Roman" pitchFamily="18" charset="0"/>
              </a:rPr>
              <a:t>күндіз</a:t>
            </a:r>
            <a:r>
              <a:rPr lang="ru-RU" sz="1150" dirty="0">
                <a:latin typeface="Times New Roman" pitchFamily="18" charset="0"/>
                <a:cs typeface="Times New Roman" pitchFamily="18" charset="0"/>
              </a:rPr>
              <a:t> 26-28 градус </a:t>
            </a:r>
            <a:r>
              <a:rPr lang="ru-RU" sz="1150" dirty="0" err="1" smtClean="0">
                <a:latin typeface="Times New Roman" pitchFamily="18" charset="0"/>
                <a:cs typeface="Times New Roman" pitchFamily="18" charset="0"/>
              </a:rPr>
              <a:t>жылы</a:t>
            </a:r>
            <a:endParaRPr lang="ru-RU" sz="1150" dirty="0" smtClean="0">
              <a:latin typeface="Times New Roman" pitchFamily="18" charset="0"/>
              <a:cs typeface="Times New Roman" pitchFamily="18" charset="0"/>
            </a:endParaRPr>
          </a:p>
          <a:p>
            <a:pPr algn="just"/>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Түнде </a:t>
            </a:r>
            <a:r>
              <a:rPr lang="kk-KZ" altLang="ru-RU" sz="1150" b="1" dirty="0" smtClean="0">
                <a:latin typeface="Times New Roman" panose="02020603050405020304" pitchFamily="18" charset="0"/>
                <a:cs typeface="Times New Roman" panose="02020603050405020304" pitchFamily="18" charset="0"/>
              </a:rPr>
              <a:t>18 тамызға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smtClean="0">
                <a:latin typeface="Times New Roman" panose="02020603050405020304" pitchFamily="18" charset="0"/>
                <a:cs typeface="Times New Roman" panose="02020603050405020304" pitchFamily="18" charset="0"/>
              </a:rPr>
              <a:t>17 </a:t>
            </a:r>
            <a:r>
              <a:rPr lang="kk-KZ" sz="1150" b="1" dirty="0">
                <a:latin typeface="Times New Roman" panose="02020603050405020304" pitchFamily="18" charset="0"/>
                <a:cs typeface="Times New Roman" panose="02020603050405020304" pitchFamily="18" charset="0"/>
              </a:rPr>
              <a:t>тамыз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18 </a:t>
            </a:r>
            <a:r>
              <a:rPr lang="kk-KZ" altLang="ru-RU" sz="1150" b="1" dirty="0">
                <a:latin typeface="Times New Roman" panose="02020603050405020304" pitchFamily="18" charset="0"/>
                <a:cs typeface="Times New Roman" panose="02020603050405020304" pitchFamily="18" charset="0"/>
              </a:rPr>
              <a:t>тамыз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түнде</a:t>
            </a:r>
            <a:r>
              <a:rPr lang="ru-RU" sz="1150" dirty="0">
                <a:latin typeface="Times New Roman" panose="02020603050405020304" pitchFamily="18" charset="0"/>
                <a:cs typeface="Times New Roman" panose="02020603050405020304" pitchFamily="18" charset="0"/>
              </a:rPr>
              <a:t> 16-18 градус </a:t>
            </a:r>
            <a:r>
              <a:rPr lang="ru-RU" sz="1150" dirty="0" err="1">
                <a:latin typeface="Times New Roman" panose="02020603050405020304" pitchFamily="18" charset="0"/>
                <a:cs typeface="Times New Roman" panose="02020603050405020304" pitchFamily="18" charset="0"/>
              </a:rPr>
              <a:t>жылы</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kk-KZ" altLang="ru-RU" sz="1200" b="1" dirty="0" smtClean="0">
                <a:latin typeface="Times New Roman" panose="02020603050405020304" pitchFamily="18" charset="0"/>
                <a:cs typeface="Times New Roman" panose="02020603050405020304" pitchFamily="18" charset="0"/>
              </a:rPr>
              <a:t>тамыз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88879" y="2420888"/>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сейуіліне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513813878"/>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0.049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smtClean="0">
                          <a:solidFill>
                            <a:schemeClr val="tx1"/>
                          </a:solidFill>
                          <a:latin typeface="Times New Roman" panose="02020603050405020304" pitchFamily="18" charset="0"/>
                          <a:cs typeface="Times New Roman" panose="02020603050405020304" pitchFamily="18" charset="0"/>
                        </a:rPr>
                        <a:t>РМ-10</a:t>
                      </a:r>
                      <a:r>
                        <a:rPr lang="kk-KZ" sz="1000" baseline="0" smtClean="0">
                          <a:solidFill>
                            <a:schemeClr val="tx1"/>
                          </a:solidFill>
                          <a:latin typeface="Times New Roman" panose="02020603050405020304" pitchFamily="18" charset="0"/>
                          <a:cs typeface="Times New Roman" panose="02020603050405020304" pitchFamily="18" charset="0"/>
                        </a:rPr>
                        <a:t> </a:t>
                      </a:r>
                      <a:r>
                        <a:rPr lang="kk-KZ" sz="1000" smtClean="0">
                          <a:solidFill>
                            <a:schemeClr val="tx1"/>
                          </a:solidFill>
                          <a:latin typeface="Times New Roman" panose="02020603050405020304" pitchFamily="18" charset="0"/>
                          <a:cs typeface="Times New Roman" panose="02020603050405020304" pitchFamily="18" charset="0"/>
                        </a:rPr>
                        <a:t>қалқыма </a:t>
                      </a:r>
                      <a:r>
                        <a:rPr lang="kk-KZ" sz="1000" dirty="0"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39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0.131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a:t>
                      </a:r>
                      <a:endParaRPr lang="ru-RU" sz="1100" b="0" i="0" u="none" strike="noStrike" dirty="0">
                        <a:solidFill>
                          <a:srgbClr val="000000"/>
                        </a:solidFill>
                        <a:effectLst/>
                        <a:latin typeface="Calibri"/>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a:t>
                      </a:r>
                      <a:endParaRPr lang="ru-RU" sz="1100" b="0" i="0" u="none" strike="noStrike" dirty="0">
                        <a:solidFill>
                          <a:srgbClr val="000000"/>
                        </a:solidFill>
                        <a:effectLst/>
                        <a:latin typeface="Calibri"/>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0.003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0.046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a:t>
                      </a:r>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a:t>
                      </a:r>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5387" y="6237312"/>
            <a:ext cx="4521389" cy="307777"/>
          </a:xfrm>
          <a:prstGeom prst="rect">
            <a:avLst/>
          </a:prstGeom>
          <a:solidFill>
            <a:schemeClr val="bg1"/>
          </a:solidFill>
          <a:ln w="9525">
            <a:noFill/>
          </a:ln>
        </p:spPr>
        <p:txBody>
          <a:bodyPr wrap="square">
            <a:spAutoFit/>
          </a:bodyPr>
          <a:lstStyle/>
          <a:p>
            <a:pPr lvl="0"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Косубаева А.Ж./</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26188</TotalTime>
  <Words>499</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5199</cp:revision>
  <cp:lastPrinted>2021-07-01T07:38:07Z</cp:lastPrinted>
  <dcterms:created xsi:type="dcterms:W3CDTF">2018-03-27T06:03:00Z</dcterms:created>
  <dcterms:modified xsi:type="dcterms:W3CDTF">2026-08-16T08:25:28Z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