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9270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6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соғады, күші 6-11 м/с. Ауаның температурасы түнде 16-18, күндіз 30-32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18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6-11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5685868"/>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0.719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4460155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18252</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4444</cp:revision>
  <cp:lastPrinted>2021-07-01T07:38:07Z</cp:lastPrinted>
  <dcterms:created xsi:type="dcterms:W3CDTF">2018-03-27T06:03:00Z</dcterms:created>
  <dcterms:modified xsi:type="dcterms:W3CDTF">2026-08-16T06:00:26Z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